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handoutMasterIdLst>
    <p:handoutMasterId r:id="rId10"/>
  </p:handoutMasterIdLst>
  <p:sldIdLst>
    <p:sldId id="256" r:id="rId2"/>
    <p:sldId id="266" r:id="rId3"/>
    <p:sldId id="267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3"/>
    <p:restoredTop sz="95696"/>
  </p:normalViewPr>
  <p:slideViewPr>
    <p:cSldViewPr snapToGrid="0" snapToObjects="1">
      <p:cViewPr varScale="1">
        <p:scale>
          <a:sx n="116" d="100"/>
          <a:sy n="116" d="100"/>
        </p:scale>
        <p:origin x="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184" y="4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96565C-32BB-234B-8A89-CED1AD38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C6E32-0233-F040-BB86-9D3386ECAE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950A2-5CF1-0445-A92E-210471B9D627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2F8DA-B694-D947-8337-F42DD9A11C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0CA38-CE29-4E41-AD36-E0F05C0A09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B1A0F-FFC1-CA41-B44E-6D3C35663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71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/>
          <a:lstStyle/>
          <a:p>
            <a:fld id="{76969C88-B244-455D-A017-012B25B1ACDD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3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/>
          <a:lstStyle/>
          <a:p>
            <a:fld id="{76969C88-B244-455D-A017-012B25B1ACDD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3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/>
          <a:lstStyle/>
          <a:p>
            <a:fld id="{76969C88-B244-455D-A017-012B25B1ACDD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6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/>
          <a:lstStyle/>
          <a:p>
            <a:fld id="{76969C88-B244-455D-A017-012B25B1ACDD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3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/>
          <a:lstStyle/>
          <a:p>
            <a:fld id="{76969C88-B244-455D-A017-012B25B1ACDD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4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/>
          <a:lstStyle/>
          <a:p>
            <a:fld id="{76969C88-B244-455D-A017-012B25B1ACDD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/>
          <a:lstStyle/>
          <a:p>
            <a:fld id="{76969C88-B244-455D-A017-012B25B1ACDD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7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/>
          <a:lstStyle/>
          <a:p>
            <a:fld id="{76969C88-B244-455D-A017-012B25B1ACDD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8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/>
          <a:lstStyle/>
          <a:p>
            <a:fld id="{76969C88-B244-455D-A017-012B25B1ACDD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/>
          <a:lstStyle/>
          <a:p>
            <a:fld id="{76969C88-B244-455D-A017-012B25B1ACDD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/>
          <a:lstStyle/>
          <a:p>
            <a:fld id="{76969C88-B244-455D-A017-012B25B1ACDD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9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196510"/>
            <a:ext cx="11184835" cy="918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999" y="1226548"/>
            <a:ext cx="11184835" cy="4776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27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IMG_4202.jpg">
            <a:extLst>
              <a:ext uri="{FF2B5EF4-FFF2-40B4-BE49-F238E27FC236}">
                <a16:creationId xmlns:a16="http://schemas.microsoft.com/office/drawing/2014/main" id="{88EDE1B3-C2BE-F641-884E-374BC78AD2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24" r="1" b="24164"/>
          <a:stretch/>
        </p:blipFill>
        <p:spPr>
          <a:xfrm>
            <a:off x="5091546" y="619123"/>
            <a:ext cx="7100454" cy="6238874"/>
          </a:xfrm>
          <a:custGeom>
            <a:avLst/>
            <a:gdLst/>
            <a:ahLst/>
            <a:cxnLst/>
            <a:rect l="l" t="t" r="r" b="b"/>
            <a:pathLst>
              <a:path w="7100454" h="6238874">
                <a:moveTo>
                  <a:pt x="5221938" y="783"/>
                </a:moveTo>
                <a:cubicBezTo>
                  <a:pt x="5784158" y="15914"/>
                  <a:pt x="6301398" y="253541"/>
                  <a:pt x="6756828" y="979302"/>
                </a:cubicBezTo>
                <a:cubicBezTo>
                  <a:pt x="6870382" y="1160214"/>
                  <a:pt x="6969391" y="1352970"/>
                  <a:pt x="7057114" y="1554417"/>
                </a:cubicBezTo>
                <a:lnTo>
                  <a:pt x="7100454" y="1659685"/>
                </a:lnTo>
                <a:lnTo>
                  <a:pt x="7100454" y="6238874"/>
                </a:lnTo>
                <a:lnTo>
                  <a:pt x="0" y="6238874"/>
                </a:lnTo>
                <a:lnTo>
                  <a:pt x="14064" y="6003370"/>
                </a:lnTo>
                <a:cubicBezTo>
                  <a:pt x="69537" y="5262783"/>
                  <a:pt x="191580" y="4496548"/>
                  <a:pt x="334789" y="3724830"/>
                </a:cubicBezTo>
                <a:cubicBezTo>
                  <a:pt x="778352" y="1333290"/>
                  <a:pt x="2184944" y="696602"/>
                  <a:pt x="3836378" y="244282"/>
                </a:cubicBezTo>
                <a:cubicBezTo>
                  <a:pt x="4320163" y="111842"/>
                  <a:pt x="4784656" y="-10986"/>
                  <a:pt x="5221938" y="783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A0F8916-44ED-4BA2-B4A8-BFF92E4B4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5254705" y="-79298"/>
            <a:ext cx="6064089" cy="78105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9301E0-D415-DF4A-8C35-50E97F3D0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5334000" cy="1317171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is working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7DF6F8-EABD-A645-985E-39AEB060B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Pastor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Guine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Anderson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Harvest NOW Inc.</a:t>
            </a:r>
          </a:p>
        </p:txBody>
      </p:sp>
    </p:spTree>
    <p:extLst>
      <p:ext uri="{BB962C8B-B14F-4D97-AF65-F5344CB8AC3E}">
        <p14:creationId xmlns:p14="http://schemas.microsoft.com/office/powerpoint/2010/main" val="171664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9F4E46-B53D-EE43-B381-870FDC53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55" y="267448"/>
            <a:ext cx="11481686" cy="8178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dirty="0"/>
              <a:t>God is working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8DEE29-F2D6-BF4E-BE08-EC88F7895B73}"/>
              </a:ext>
            </a:extLst>
          </p:cNvPr>
          <p:cNvSpPr/>
          <p:nvPr/>
        </p:nvSpPr>
        <p:spPr>
          <a:xfrm>
            <a:off x="504455" y="1085313"/>
            <a:ext cx="11481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chemeClr val="accent3">
                    <a:lumMod val="50000"/>
                  </a:schemeClr>
                </a:solidFill>
              </a:rPr>
              <a:t>Habakkuk complains to God about the injustices surrounding him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14981C9-A62B-7241-98D3-54E10D38B9C8}"/>
              </a:ext>
            </a:extLst>
          </p:cNvPr>
          <p:cNvSpPr/>
          <p:nvPr/>
        </p:nvSpPr>
        <p:spPr>
          <a:xfrm>
            <a:off x="620486" y="2465614"/>
            <a:ext cx="11952514" cy="3510643"/>
          </a:xfrm>
          <a:prstGeom prst="roundRect">
            <a:avLst>
              <a:gd name="adj" fmla="val 5504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E0F15B-F8D4-2348-9850-A0BD12BC6551}"/>
              </a:ext>
            </a:extLst>
          </p:cNvPr>
          <p:cNvSpPr txBox="1"/>
          <p:nvPr/>
        </p:nvSpPr>
        <p:spPr>
          <a:xfrm>
            <a:off x="0" y="3112940"/>
            <a:ext cx="1265090" cy="22159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38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789CB0-26AF-CA45-A3E2-ADD2E135862E}"/>
              </a:ext>
            </a:extLst>
          </p:cNvPr>
          <p:cNvSpPr/>
          <p:nvPr/>
        </p:nvSpPr>
        <p:spPr>
          <a:xfrm>
            <a:off x="1462260" y="2943663"/>
            <a:ext cx="10729740" cy="255454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5875"/>
            <a:r>
              <a:rPr lang="en-US" sz="4000" dirty="0">
                <a:solidFill>
                  <a:schemeClr val="bg1"/>
                </a:solidFill>
              </a:rPr>
              <a:t>The teachings are weak, and justice never comes. Evil people gain while good people lose; the judges no longer make fair decisions. (Habakkuk 1:4)</a:t>
            </a:r>
          </a:p>
        </p:txBody>
      </p:sp>
    </p:spTree>
    <p:extLst>
      <p:ext uri="{BB962C8B-B14F-4D97-AF65-F5344CB8AC3E}">
        <p14:creationId xmlns:p14="http://schemas.microsoft.com/office/powerpoint/2010/main" val="315164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9F4E46-B53D-EE43-B381-870FDC53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55" y="267448"/>
            <a:ext cx="11481686" cy="8178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dirty="0"/>
              <a:t>God is working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8DEE29-F2D6-BF4E-BE08-EC88F7895B73}"/>
              </a:ext>
            </a:extLst>
          </p:cNvPr>
          <p:cNvSpPr/>
          <p:nvPr/>
        </p:nvSpPr>
        <p:spPr>
          <a:xfrm>
            <a:off x="504455" y="1085313"/>
            <a:ext cx="11481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</a:rPr>
              <a:t>The LORD says,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14981C9-A62B-7241-98D3-54E10D38B9C8}"/>
              </a:ext>
            </a:extLst>
          </p:cNvPr>
          <p:cNvSpPr/>
          <p:nvPr/>
        </p:nvSpPr>
        <p:spPr>
          <a:xfrm>
            <a:off x="620486" y="2465614"/>
            <a:ext cx="11952514" cy="3510643"/>
          </a:xfrm>
          <a:prstGeom prst="roundRect">
            <a:avLst>
              <a:gd name="adj" fmla="val 5504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E0F15B-F8D4-2348-9850-A0BD12BC6551}"/>
              </a:ext>
            </a:extLst>
          </p:cNvPr>
          <p:cNvSpPr txBox="1"/>
          <p:nvPr/>
        </p:nvSpPr>
        <p:spPr>
          <a:xfrm>
            <a:off x="0" y="3112940"/>
            <a:ext cx="1462260" cy="22159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38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3611BB-BA78-4546-9151-3DCD1B3E1B1A}"/>
              </a:ext>
            </a:extLst>
          </p:cNvPr>
          <p:cNvSpPr/>
          <p:nvPr/>
        </p:nvSpPr>
        <p:spPr>
          <a:xfrm>
            <a:off x="1462260" y="3251439"/>
            <a:ext cx="10729740" cy="19389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5875"/>
            <a:r>
              <a:rPr lang="en-US" sz="4000" dirty="0">
                <a:solidFill>
                  <a:schemeClr val="bg1"/>
                </a:solidFill>
              </a:rPr>
              <a:t>“I will do something in your lifetime that you won't believe even when you are told about it.” </a:t>
            </a:r>
          </a:p>
          <a:p>
            <a:pPr marL="15875"/>
            <a:r>
              <a:rPr lang="en-US" sz="4000" dirty="0">
                <a:solidFill>
                  <a:schemeClr val="bg1"/>
                </a:solidFill>
              </a:rPr>
              <a:t>(Habakkuk 1:5)</a:t>
            </a:r>
          </a:p>
        </p:txBody>
      </p:sp>
    </p:spTree>
    <p:extLst>
      <p:ext uri="{BB962C8B-B14F-4D97-AF65-F5344CB8AC3E}">
        <p14:creationId xmlns:p14="http://schemas.microsoft.com/office/powerpoint/2010/main" val="213561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9F4E46-B53D-EE43-B381-870FDC53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55" y="267448"/>
            <a:ext cx="11481686" cy="8178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dirty="0"/>
              <a:t>God is working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8DEE29-F2D6-BF4E-BE08-EC88F7895B73}"/>
              </a:ext>
            </a:extLst>
          </p:cNvPr>
          <p:cNvSpPr/>
          <p:nvPr/>
        </p:nvSpPr>
        <p:spPr>
          <a:xfrm>
            <a:off x="504455" y="1085313"/>
            <a:ext cx="11481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</a:rPr>
              <a:t>Then the Lord replied: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14981C9-A62B-7241-98D3-54E10D38B9C8}"/>
              </a:ext>
            </a:extLst>
          </p:cNvPr>
          <p:cNvSpPr/>
          <p:nvPr/>
        </p:nvSpPr>
        <p:spPr>
          <a:xfrm>
            <a:off x="620486" y="2465614"/>
            <a:ext cx="11952514" cy="3510643"/>
          </a:xfrm>
          <a:prstGeom prst="roundRect">
            <a:avLst>
              <a:gd name="adj" fmla="val 5504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E0F15B-F8D4-2348-9850-A0BD12BC6551}"/>
              </a:ext>
            </a:extLst>
          </p:cNvPr>
          <p:cNvSpPr txBox="1"/>
          <p:nvPr/>
        </p:nvSpPr>
        <p:spPr>
          <a:xfrm>
            <a:off x="0" y="3112940"/>
            <a:ext cx="1462260" cy="22159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38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3611BB-BA78-4546-9151-3DCD1B3E1B1A}"/>
              </a:ext>
            </a:extLst>
          </p:cNvPr>
          <p:cNvSpPr/>
          <p:nvPr/>
        </p:nvSpPr>
        <p:spPr>
          <a:xfrm>
            <a:off x="1462260" y="2943663"/>
            <a:ext cx="10729740" cy="255454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5875"/>
            <a:r>
              <a:rPr lang="en-US" sz="4000" dirty="0">
                <a:solidFill>
                  <a:schemeClr val="bg1"/>
                </a:solidFill>
              </a:rPr>
              <a:t>“Write down the vision / revelation</a:t>
            </a:r>
          </a:p>
          <a:p>
            <a:pPr marL="15875"/>
            <a:r>
              <a:rPr lang="en-US" sz="4000" dirty="0">
                <a:solidFill>
                  <a:schemeClr val="bg1"/>
                </a:solidFill>
              </a:rPr>
              <a:t>and make it plain on tablets </a:t>
            </a:r>
          </a:p>
          <a:p>
            <a:pPr marL="15875"/>
            <a:r>
              <a:rPr lang="en-US" sz="4000" dirty="0">
                <a:solidFill>
                  <a:schemeClr val="bg1"/>
                </a:solidFill>
              </a:rPr>
              <a:t>so that a herald may run with it.” </a:t>
            </a:r>
          </a:p>
          <a:p>
            <a:pPr marL="15875"/>
            <a:r>
              <a:rPr lang="en-US" sz="4000" dirty="0">
                <a:solidFill>
                  <a:schemeClr val="bg1"/>
                </a:solidFill>
              </a:rPr>
              <a:t>(Habakkuk 2:2)</a:t>
            </a:r>
          </a:p>
        </p:txBody>
      </p:sp>
    </p:spTree>
    <p:extLst>
      <p:ext uri="{BB962C8B-B14F-4D97-AF65-F5344CB8AC3E}">
        <p14:creationId xmlns:p14="http://schemas.microsoft.com/office/powerpoint/2010/main" val="94393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9F4E46-B53D-EE43-B381-870FDC53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55" y="267448"/>
            <a:ext cx="11481686" cy="8178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dirty="0"/>
              <a:t>God is working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8DEE29-F2D6-BF4E-BE08-EC88F7895B73}"/>
              </a:ext>
            </a:extLst>
          </p:cNvPr>
          <p:cNvSpPr/>
          <p:nvPr/>
        </p:nvSpPr>
        <p:spPr>
          <a:xfrm>
            <a:off x="504455" y="1085313"/>
            <a:ext cx="11481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</a:rPr>
              <a:t>The Lord replied: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14981C9-A62B-7241-98D3-54E10D38B9C8}"/>
              </a:ext>
            </a:extLst>
          </p:cNvPr>
          <p:cNvSpPr/>
          <p:nvPr/>
        </p:nvSpPr>
        <p:spPr>
          <a:xfrm>
            <a:off x="620486" y="1910442"/>
            <a:ext cx="11952514" cy="3510643"/>
          </a:xfrm>
          <a:prstGeom prst="roundRect">
            <a:avLst>
              <a:gd name="adj" fmla="val 5504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E0F15B-F8D4-2348-9850-A0BD12BC6551}"/>
              </a:ext>
            </a:extLst>
          </p:cNvPr>
          <p:cNvSpPr txBox="1"/>
          <p:nvPr/>
        </p:nvSpPr>
        <p:spPr>
          <a:xfrm>
            <a:off x="0" y="2557768"/>
            <a:ext cx="1462260" cy="22159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38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3611BB-BA78-4546-9151-3DCD1B3E1B1A}"/>
              </a:ext>
            </a:extLst>
          </p:cNvPr>
          <p:cNvSpPr/>
          <p:nvPr/>
        </p:nvSpPr>
        <p:spPr>
          <a:xfrm>
            <a:off x="1462260" y="2696267"/>
            <a:ext cx="10729740" cy="19389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5875"/>
            <a:r>
              <a:rPr lang="en-US" sz="4000" dirty="0">
                <a:solidFill>
                  <a:schemeClr val="bg1"/>
                </a:solidFill>
              </a:rPr>
              <a:t>“</a:t>
            </a:r>
            <a:r>
              <a:rPr lang="en-US" sz="4000" b="1" dirty="0">
                <a:solidFill>
                  <a:schemeClr val="bg1"/>
                </a:solidFill>
              </a:rPr>
              <a:t>But those who are righteous (Just) with God will live by trusting in him.” </a:t>
            </a:r>
          </a:p>
          <a:p>
            <a:pPr marL="15875"/>
            <a:r>
              <a:rPr lang="en-US" sz="4000" b="1" dirty="0">
                <a:solidFill>
                  <a:schemeClr val="bg1"/>
                </a:solidFill>
              </a:rPr>
              <a:t>(Habakkuk 2:4)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44DFB1-365B-9B45-B53A-A98A739096D8}"/>
              </a:ext>
            </a:extLst>
          </p:cNvPr>
          <p:cNvSpPr/>
          <p:nvPr/>
        </p:nvSpPr>
        <p:spPr>
          <a:xfrm>
            <a:off x="620486" y="5513418"/>
            <a:ext cx="78422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The Just shall live by Faith.  </a:t>
            </a:r>
          </a:p>
        </p:txBody>
      </p:sp>
    </p:spTree>
    <p:extLst>
      <p:ext uri="{BB962C8B-B14F-4D97-AF65-F5344CB8AC3E}">
        <p14:creationId xmlns:p14="http://schemas.microsoft.com/office/powerpoint/2010/main" val="134042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9F4E46-B53D-EE43-B381-870FDC53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55" y="267448"/>
            <a:ext cx="11481686" cy="8178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dirty="0"/>
              <a:t>God is working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14981C9-A62B-7241-98D3-54E10D38B9C8}"/>
              </a:ext>
            </a:extLst>
          </p:cNvPr>
          <p:cNvSpPr/>
          <p:nvPr/>
        </p:nvSpPr>
        <p:spPr>
          <a:xfrm>
            <a:off x="620486" y="1910442"/>
            <a:ext cx="11952514" cy="3510643"/>
          </a:xfrm>
          <a:prstGeom prst="roundRect">
            <a:avLst>
              <a:gd name="adj" fmla="val 5504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3611BB-BA78-4546-9151-3DCD1B3E1B1A}"/>
              </a:ext>
            </a:extLst>
          </p:cNvPr>
          <p:cNvSpPr/>
          <p:nvPr/>
        </p:nvSpPr>
        <p:spPr>
          <a:xfrm>
            <a:off x="1054046" y="2696267"/>
            <a:ext cx="10729740" cy="19389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5875"/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Then, just as water covers the sea, people everywhere will know the LORD's glory.” </a:t>
            </a:r>
          </a:p>
          <a:p>
            <a:pPr marL="15875"/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(Habakkuk 2:12-14)</a:t>
            </a:r>
          </a:p>
        </p:txBody>
      </p:sp>
    </p:spTree>
    <p:extLst>
      <p:ext uri="{BB962C8B-B14F-4D97-AF65-F5344CB8AC3E}">
        <p14:creationId xmlns:p14="http://schemas.microsoft.com/office/powerpoint/2010/main" val="190167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9F4E46-B53D-EE43-B381-870FDC53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55" y="267448"/>
            <a:ext cx="11481686" cy="8178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dirty="0"/>
              <a:t>God is working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14981C9-A62B-7241-98D3-54E10D38B9C8}"/>
              </a:ext>
            </a:extLst>
          </p:cNvPr>
          <p:cNvSpPr/>
          <p:nvPr/>
        </p:nvSpPr>
        <p:spPr>
          <a:xfrm>
            <a:off x="620486" y="1465160"/>
            <a:ext cx="11952514" cy="4609069"/>
          </a:xfrm>
          <a:prstGeom prst="roundRect">
            <a:avLst>
              <a:gd name="adj" fmla="val 5504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3611BB-BA78-4546-9151-3DCD1B3E1B1A}"/>
              </a:ext>
            </a:extLst>
          </p:cNvPr>
          <p:cNvSpPr/>
          <p:nvPr/>
        </p:nvSpPr>
        <p:spPr>
          <a:xfrm>
            <a:off x="1054046" y="1465160"/>
            <a:ext cx="10729740" cy="44012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5875"/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Habakkuk prays, “LORD, I have heard the news about you; I am amazed at what you have done. Lord, do great things once again in our time… </a:t>
            </a:r>
          </a:p>
          <a:p>
            <a:pPr marL="15875"/>
            <a:r>
              <a:rPr lang="en-US" sz="4000" dirty="0">
                <a:solidFill>
                  <a:schemeClr val="bg1"/>
                </a:solidFill>
              </a:rPr>
              <a:t>But I will wait patiently for the day of disaster that will come to the people who attack us.” (Habakkuk 3:2 &amp; 16)</a:t>
            </a:r>
          </a:p>
        </p:txBody>
      </p:sp>
    </p:spTree>
    <p:extLst>
      <p:ext uri="{BB962C8B-B14F-4D97-AF65-F5344CB8AC3E}">
        <p14:creationId xmlns:p14="http://schemas.microsoft.com/office/powerpoint/2010/main" val="4050725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9F4E46-B53D-EE43-B381-870FDC53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55" y="267448"/>
            <a:ext cx="11481686" cy="8178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dirty="0"/>
              <a:t>God is working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14981C9-A62B-7241-98D3-54E10D38B9C8}"/>
              </a:ext>
            </a:extLst>
          </p:cNvPr>
          <p:cNvSpPr/>
          <p:nvPr/>
        </p:nvSpPr>
        <p:spPr>
          <a:xfrm>
            <a:off x="620486" y="1861457"/>
            <a:ext cx="11952514" cy="3739244"/>
          </a:xfrm>
          <a:prstGeom prst="roundRect">
            <a:avLst>
              <a:gd name="adj" fmla="val 5504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3611BB-BA78-4546-9151-3DCD1B3E1B1A}"/>
              </a:ext>
            </a:extLst>
          </p:cNvPr>
          <p:cNvSpPr/>
          <p:nvPr/>
        </p:nvSpPr>
        <p:spPr>
          <a:xfrm>
            <a:off x="1054046" y="2080712"/>
            <a:ext cx="10729740" cy="31700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5875"/>
            <a:r>
              <a:rPr lang="en-US" sz="4000" dirty="0">
                <a:solidFill>
                  <a:schemeClr val="bg1"/>
                </a:solidFill>
              </a:rPr>
              <a:t>"There may be no olives growing and no food growing in the fields. There may be no sheep in the pens and no cattle in the barns.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But I will still be glad in the LORD; I will rejoice in God my Savior." </a:t>
            </a:r>
            <a:r>
              <a:rPr lang="en-US" sz="4000" dirty="0">
                <a:solidFill>
                  <a:schemeClr val="bg1"/>
                </a:solidFill>
              </a:rPr>
              <a:t>(Habakkuk 3:17-18)</a:t>
            </a:r>
          </a:p>
        </p:txBody>
      </p:sp>
    </p:spTree>
    <p:extLst>
      <p:ext uri="{BB962C8B-B14F-4D97-AF65-F5344CB8AC3E}">
        <p14:creationId xmlns:p14="http://schemas.microsoft.com/office/powerpoint/2010/main" val="78323307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6354</TotalTime>
  <Words>299</Words>
  <Application>Microsoft Macintosh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 Next LT Pro Light</vt:lpstr>
      <vt:lpstr>Calibri</vt:lpstr>
      <vt:lpstr>PebbleVTI</vt:lpstr>
      <vt:lpstr>God is working</vt:lpstr>
      <vt:lpstr>God is working</vt:lpstr>
      <vt:lpstr>God is working</vt:lpstr>
      <vt:lpstr>God is working</vt:lpstr>
      <vt:lpstr>God is working</vt:lpstr>
      <vt:lpstr>God is working</vt:lpstr>
      <vt:lpstr>God is working</vt:lpstr>
      <vt:lpstr>God is working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working</dc:title>
  <dc:creator>clarapang88@hotmail.com</dc:creator>
  <cp:lastModifiedBy>Guine Anderson</cp:lastModifiedBy>
  <cp:revision>10</cp:revision>
  <dcterms:created xsi:type="dcterms:W3CDTF">2021-09-01T14:11:39Z</dcterms:created>
  <dcterms:modified xsi:type="dcterms:W3CDTF">2022-12-11T00:20:24Z</dcterms:modified>
</cp:coreProperties>
</file>